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</p:sldIdLst>
  <p:sldSz cy="5143500" cx="9144000"/>
  <p:notesSz cx="6858000" cy="9144000"/>
  <p:embeddedFontLst>
    <p:embeddedFont>
      <p:font typeface="Helvetica Neue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7" Type="http://schemas.openxmlformats.org/officeDocument/2006/relationships/font" Target="fonts/HelveticaNeue-boldItalic.fntdata"/><Relationship Id="rId126" Type="http://schemas.openxmlformats.org/officeDocument/2006/relationships/font" Target="fonts/HelveticaNeue-italic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HelveticaNeue-bold.fntdata"/><Relationship Id="rId29" Type="http://schemas.openxmlformats.org/officeDocument/2006/relationships/slide" Target="slides/slide24.xml"/><Relationship Id="rId124" Type="http://schemas.openxmlformats.org/officeDocument/2006/relationships/font" Target="fonts/HelveticaNeue-regular.fntdata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Shape 9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Shape 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4.png"/><Relationship Id="rId5" Type="http://schemas.openxmlformats.org/officeDocument/2006/relationships/image" Target="../media/image0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7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6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7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1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7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8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hyperlink" Target="https://github.com/yermilov/spock-tal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160.png"/><Relationship Id="rId5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03.png"/><Relationship Id="rId5" Type="http://schemas.openxmlformats.org/officeDocument/2006/relationships/image" Target="../media/image02.png"/><Relationship Id="rId6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78.png"/><Relationship Id="rId8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151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Relationship Id="rId4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1.png"/><Relationship Id="rId4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0.png"/><Relationship Id="rId4" Type="http://schemas.openxmlformats.org/officeDocument/2006/relationships/image" Target="../media/image8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2.png"/><Relationship Id="rId4" Type="http://schemas.openxmlformats.org/officeDocument/2006/relationships/image" Target="../media/image10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8.png"/><Relationship Id="rId4" Type="http://schemas.openxmlformats.org/officeDocument/2006/relationships/image" Target="../media/image1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0.png"/><Relationship Id="rId4" Type="http://schemas.openxmlformats.org/officeDocument/2006/relationships/image" Target="../media/image8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73" y="1111375"/>
            <a:ext cx="3460374" cy="38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009" y="703375"/>
            <a:ext cx="2429547" cy="38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Shape 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Shape 884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Shape 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Shape 895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Shape 9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Shape 908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Shape 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Shape 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Shape 920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Shape 9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Shape 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Shape 951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952" name="Shape 9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Shape 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Shape 964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Shape 9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Shape 976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Shape 982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Shape 987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989" name="Shape 989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Shape 159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60" name="Shape 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89" name="Shape 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6" name="Shape 256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74" name="Shape 274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12" name="Shape 3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31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Shape 343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44" name="Shape 344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Shape 345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Shape 346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Shape 43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3" name="Shape 4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8" name="Shape 5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Shape 521"/>
          <p:cNvCxnSpPr/>
          <p:nvPr/>
        </p:nvCxnSpPr>
        <p:spPr>
          <a:xfrm>
            <a:off x="3284050" y="2862725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2" name="Shape 522"/>
          <p:cNvCxnSpPr/>
          <p:nvPr/>
        </p:nvCxnSpPr>
        <p:spPr>
          <a:xfrm>
            <a:off x="761050" y="3657225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3" name="Shape 523"/>
          <p:cNvSpPr/>
          <p:nvPr/>
        </p:nvSpPr>
        <p:spPr>
          <a:xfrm>
            <a:off x="682200" y="3084500"/>
            <a:ext cx="662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Shape 583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Shape 590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1" name="Shape 591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4" name="Shape 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Shape 605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2" name="Shape 612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Shape 634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35" name="Shape 6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320857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87" y="1655100"/>
            <a:ext cx="4953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463962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Shape 6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3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12" y="3504225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Shape 6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12" y="1630625"/>
            <a:ext cx="71437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5" name="Shape 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267425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416012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2" name="Shape 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3278000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933537"/>
            <a:ext cx="5429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9" name="Shape 689"/>
          <p:cNvPicPr preferRelativeResize="0"/>
          <p:nvPr/>
        </p:nvPicPr>
        <p:blipFill rotWithShape="1">
          <a:blip r:embed="rId3">
            <a:alphaModFix/>
          </a:blip>
          <a:srcRect b="0" l="0" r="59821" t="0"/>
          <a:stretch/>
        </p:blipFill>
        <p:spPr>
          <a:xfrm>
            <a:off x="2793050" y="2254950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060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6" name="Shape 696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1795450" y="2481523"/>
            <a:ext cx="467677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2938725"/>
            <a:ext cx="55530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03" name="Shape 703"/>
          <p:cNvPicPr preferRelativeResize="0"/>
          <p:nvPr/>
        </p:nvPicPr>
        <p:blipFill rotWithShape="1">
          <a:blip r:embed="rId3">
            <a:alphaModFix/>
          </a:blip>
          <a:srcRect b="0" l="0" r="0" t="9057"/>
          <a:stretch/>
        </p:blipFill>
        <p:spPr>
          <a:xfrm>
            <a:off x="1247775" y="3589800"/>
            <a:ext cx="6648450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1252625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hape 715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22" name="Shape 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1987437"/>
            <a:ext cx="82296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Shape 723"/>
          <p:cNvCxnSpPr/>
          <p:nvPr/>
        </p:nvCxnSpPr>
        <p:spPr>
          <a:xfrm>
            <a:off x="728625" y="25169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4" name="Shape 724"/>
          <p:cNvCxnSpPr/>
          <p:nvPr/>
        </p:nvCxnSpPr>
        <p:spPr>
          <a:xfrm>
            <a:off x="2420525" y="3811575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5" name="Shape 725"/>
          <p:cNvCxnSpPr/>
          <p:nvPr/>
        </p:nvCxnSpPr>
        <p:spPr>
          <a:xfrm>
            <a:off x="764100" y="30453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6" name="Shape 726"/>
          <p:cNvCxnSpPr/>
          <p:nvPr/>
        </p:nvCxnSpPr>
        <p:spPr>
          <a:xfrm>
            <a:off x="1401300" y="3811575"/>
            <a:ext cx="6372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2507462"/>
            <a:ext cx="8677275" cy="5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Shape 733"/>
          <p:cNvCxnSpPr/>
          <p:nvPr/>
        </p:nvCxnSpPr>
        <p:spPr>
          <a:xfrm>
            <a:off x="1090450" y="3024650"/>
            <a:ext cx="470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hape 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00350"/>
            <a:ext cx="60483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932562"/>
            <a:ext cx="5857875" cy="248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Shape 741"/>
          <p:cNvCxnSpPr/>
          <p:nvPr/>
        </p:nvCxnSpPr>
        <p:spPr>
          <a:xfrm>
            <a:off x="1083550" y="989925"/>
            <a:ext cx="2709000" cy="2709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42" name="Shape 742"/>
          <p:cNvCxnSpPr/>
          <p:nvPr/>
        </p:nvCxnSpPr>
        <p:spPr>
          <a:xfrm>
            <a:off x="4096725" y="4009800"/>
            <a:ext cx="510300" cy="5103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43" name="Shape 743"/>
          <p:cNvSpPr/>
          <p:nvPr/>
        </p:nvSpPr>
        <p:spPr>
          <a:xfrm>
            <a:off x="84275" y="2800350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3346850" y="932575"/>
            <a:ext cx="23703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0" name="Shape 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/>
          <p:nvPr/>
        </p:nvSpPr>
        <p:spPr>
          <a:xfrm>
            <a:off x="1803225" y="1749300"/>
            <a:ext cx="47448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Shape 759"/>
          <p:cNvSpPr/>
          <p:nvPr/>
        </p:nvSpPr>
        <p:spPr>
          <a:xfrm>
            <a:off x="525725" y="302680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525725" y="3861425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104" y="0"/>
            <a:ext cx="298789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8" name="Shape 768"/>
          <p:cNvCxnSpPr/>
          <p:nvPr/>
        </p:nvCxnSpPr>
        <p:spPr>
          <a:xfrm>
            <a:off x="1665675" y="4262025"/>
            <a:ext cx="956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9" name="Shape 769"/>
          <p:cNvSpPr/>
          <p:nvPr/>
        </p:nvSpPr>
        <p:spPr>
          <a:xfrm>
            <a:off x="525725" y="3113750"/>
            <a:ext cx="55476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/>
          <p:nvPr/>
        </p:nvSpPr>
        <p:spPr>
          <a:xfrm>
            <a:off x="525725" y="3988500"/>
            <a:ext cx="2833500" cy="8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" y="1164862"/>
            <a:ext cx="61245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25" y="0"/>
            <a:ext cx="2986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/>
          <p:nvPr/>
        </p:nvSpPr>
        <p:spPr>
          <a:xfrm>
            <a:off x="472225" y="2329137"/>
            <a:ext cx="5601000" cy="9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472225" y="3754400"/>
            <a:ext cx="2096100" cy="3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Shape 786"/>
          <p:cNvSpPr/>
          <p:nvPr/>
        </p:nvSpPr>
        <p:spPr>
          <a:xfrm>
            <a:off x="1020650" y="2724375"/>
            <a:ext cx="4698000" cy="154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1094250" y="1883050"/>
            <a:ext cx="49590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8" name="Shape 7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1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Shape 793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Shape 794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00" name="Shape 800"/>
          <p:cNvPicPr preferRelativeResize="0"/>
          <p:nvPr/>
        </p:nvPicPr>
        <p:blipFill rotWithShape="1">
          <a:blip r:embed="rId3">
            <a:alphaModFix/>
          </a:blip>
          <a:srcRect b="36672" l="0" r="59623" t="0"/>
          <a:stretch/>
        </p:blipFill>
        <p:spPr>
          <a:xfrm>
            <a:off x="191775" y="1107855"/>
            <a:ext cx="52689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253" y="1871053"/>
            <a:ext cx="5361049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Shape 802"/>
          <p:cNvPicPr preferRelativeResize="0"/>
          <p:nvPr/>
        </p:nvPicPr>
        <p:blipFill rotWithShape="1">
          <a:blip r:embed="rId5">
            <a:alphaModFix/>
          </a:blip>
          <a:srcRect b="49954" l="0" r="50504" t="0"/>
          <a:stretch/>
        </p:blipFill>
        <p:spPr>
          <a:xfrm>
            <a:off x="774450" y="2795824"/>
            <a:ext cx="4917399" cy="2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Shape 803"/>
          <p:cNvSpPr/>
          <p:nvPr/>
        </p:nvSpPr>
        <p:spPr>
          <a:xfrm>
            <a:off x="922000" y="2879650"/>
            <a:ext cx="47136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3749800" y="1928425"/>
            <a:ext cx="3346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334325" y="1228837"/>
            <a:ext cx="4983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8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11" name="Shape 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37" y="1987925"/>
            <a:ext cx="4086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Shape 812"/>
          <p:cNvSpPr/>
          <p:nvPr/>
        </p:nvSpPr>
        <p:spPr>
          <a:xfrm>
            <a:off x="2631350" y="1987925"/>
            <a:ext cx="39234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18" name="Shape 818"/>
          <p:cNvPicPr preferRelativeResize="0"/>
          <p:nvPr/>
        </p:nvPicPr>
        <p:blipFill rotWithShape="1">
          <a:blip r:embed="rId3">
            <a:alphaModFix/>
          </a:blip>
          <a:srcRect b="0" l="0" r="0" t="63567"/>
          <a:stretch/>
        </p:blipFill>
        <p:spPr>
          <a:xfrm>
            <a:off x="0" y="2381126"/>
            <a:ext cx="9144000" cy="10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Shape 819"/>
          <p:cNvSpPr/>
          <p:nvPr/>
        </p:nvSpPr>
        <p:spPr>
          <a:xfrm>
            <a:off x="484325" y="2924325"/>
            <a:ext cx="86598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25" name="Shape 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" y="1990750"/>
            <a:ext cx="83915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Shape 826"/>
          <p:cNvSpPr/>
          <p:nvPr/>
        </p:nvSpPr>
        <p:spPr>
          <a:xfrm>
            <a:off x="544525" y="2068175"/>
            <a:ext cx="6297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2" name="Shape 8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87812"/>
            <a:ext cx="89154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Shape 833"/>
          <p:cNvSpPr/>
          <p:nvPr/>
        </p:nvSpPr>
        <p:spPr>
          <a:xfrm>
            <a:off x="196725" y="2028050"/>
            <a:ext cx="5655900" cy="4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39" name="Shape 8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/>
          <p:nvPr/>
        </p:nvSpPr>
        <p:spPr>
          <a:xfrm>
            <a:off x="1975875" y="1377850"/>
            <a:ext cx="4451700" cy="3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46" name="Shape 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521712"/>
            <a:ext cx="91249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/>
          <p:nvPr/>
        </p:nvSpPr>
        <p:spPr>
          <a:xfrm>
            <a:off x="136525" y="1558425"/>
            <a:ext cx="6378000" cy="26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/>
          <p:nvPr/>
        </p:nvSpPr>
        <p:spPr>
          <a:xfrm>
            <a:off x="1982575" y="1839350"/>
            <a:ext cx="12948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Shape 860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Shape 867"/>
          <p:cNvSpPr/>
          <p:nvPr/>
        </p:nvSpPr>
        <p:spPr>
          <a:xfrm>
            <a:off x="3882125" y="46825"/>
            <a:ext cx="973800" cy="2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/>
          <p:nvPr/>
        </p:nvSpPr>
        <p:spPr>
          <a:xfrm>
            <a:off x="4241875" y="767750"/>
            <a:ext cx="237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4320800" y="1605250"/>
            <a:ext cx="307800" cy="82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" name="Shape 870"/>
          <p:cNvSpPr/>
          <p:nvPr/>
        </p:nvSpPr>
        <p:spPr>
          <a:xfrm>
            <a:off x="4320800" y="2427850"/>
            <a:ext cx="307800" cy="776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1" name="Shape 871"/>
          <p:cNvSpPr/>
          <p:nvPr/>
        </p:nvSpPr>
        <p:spPr>
          <a:xfrm>
            <a:off x="4146900" y="3234375"/>
            <a:ext cx="481800" cy="1240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2" name="Shape 872"/>
          <p:cNvSpPr/>
          <p:nvPr/>
        </p:nvSpPr>
        <p:spPr>
          <a:xfrm rot="10800000">
            <a:off x="3673800" y="889575"/>
            <a:ext cx="481800" cy="2541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